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061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0" y="471174"/>
            <a:ext cx="9144000" cy="36553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46" kern="0" dirty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  <a:r>
              <a:rPr lang="ja-JP" altLang="en-US" sz="1846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「発注</a:t>
            </a:r>
            <a:r>
              <a:rPr lang="ja-JP" altLang="en-US" sz="1846" kern="0" dirty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関係事務の運用に関する</a:t>
            </a:r>
            <a:r>
              <a:rPr lang="ja-JP" altLang="en-US" sz="1846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指針」（</a:t>
            </a:r>
            <a:r>
              <a:rPr lang="ja-JP" altLang="en-US" sz="1846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骨子案</a:t>
            </a:r>
            <a:r>
              <a:rPr lang="ja-JP" altLang="en-US" sz="1846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）に</a:t>
            </a:r>
            <a:r>
              <a:rPr lang="ja-JP" altLang="en-US" sz="1846" kern="0" dirty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係る意見等の提出について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0520" y="88030"/>
            <a:ext cx="9751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別添１</a:t>
            </a:r>
            <a:endParaRPr kumimoji="1"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108066" y="1196752"/>
            <a:ext cx="7093171" cy="914400"/>
          </a:xfrm>
          <a:prstGeom prst="roundRect">
            <a:avLst/>
          </a:prstGeom>
          <a:solidFill>
            <a:srgbClr val="9BDFF7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地方整備局等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268306" y="3283600"/>
            <a:ext cx="2016224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都道府県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796698" y="2192800"/>
            <a:ext cx="0" cy="3096000"/>
          </a:xfrm>
          <a:prstGeom prst="straightConnector1">
            <a:avLst/>
          </a:prstGeom>
          <a:ln w="508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2438610" y="2159908"/>
            <a:ext cx="0" cy="1080000"/>
          </a:xfrm>
          <a:prstGeom prst="straightConnector1">
            <a:avLst/>
          </a:prstGeom>
          <a:ln w="508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385642" y="2102357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（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</a:rPr>
              <a:t> １０月６日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）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意見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</a:rPr>
              <a:t>提出依頼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の周知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6948826" y="2186196"/>
            <a:ext cx="0" cy="3096000"/>
          </a:xfrm>
          <a:prstGeom prst="straightConnector1">
            <a:avLst/>
          </a:prstGeom>
          <a:ln w="508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35744" y="477003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（１１月７日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まで）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意見等の提出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88052" y="4242166"/>
            <a:ext cx="181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（１０月６日～</a:t>
            </a:r>
            <a:r>
              <a:rPr lang="ja-JP" altLang="en-US" sz="1400" dirty="0">
                <a:solidFill>
                  <a:srgbClr val="0070C0"/>
                </a:solidFill>
                <a:latin typeface="+mj-ea"/>
                <a:ea typeface="+mj-ea"/>
              </a:rPr>
              <a:t>）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意見提出依頼の周知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68306" y="5343203"/>
            <a:ext cx="3293700" cy="12375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85586" y="5440108"/>
            <a:ext cx="22749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ブロック内の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市区町村</a:t>
            </a: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（指定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都市を除く）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5621689" y="5352177"/>
            <a:ext cx="1594788" cy="12445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54019" y="5437674"/>
            <a:ext cx="15472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ブロック内の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建設業団体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（地方団体）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08066" y="5363621"/>
            <a:ext cx="2108780" cy="12375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5261" y="5454144"/>
            <a:ext cx="17331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ブロック内の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都道府県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政令指定都市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438610" y="4228978"/>
            <a:ext cx="0" cy="1080000"/>
          </a:xfrm>
          <a:prstGeom prst="straightConnector1">
            <a:avLst/>
          </a:prstGeom>
          <a:ln w="508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375316" y="2186196"/>
            <a:ext cx="0" cy="3096000"/>
          </a:xfrm>
          <a:prstGeom prst="straightConnector1">
            <a:avLst/>
          </a:prstGeom>
          <a:ln w="508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09316" y="2192800"/>
            <a:ext cx="0" cy="3096000"/>
          </a:xfrm>
          <a:prstGeom prst="straightConnector1">
            <a:avLst/>
          </a:prstGeom>
          <a:ln w="508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052282" y="2159908"/>
            <a:ext cx="0" cy="3096000"/>
          </a:xfrm>
          <a:prstGeom prst="straightConnector1">
            <a:avLst/>
          </a:prstGeom>
          <a:ln w="508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92128" y="2102358"/>
            <a:ext cx="14414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（１０月６日）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意見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</a:rPr>
              <a:t>提出依頼</a:t>
            </a:r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の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周知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1564" y="4785611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（１１月７日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まで）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意見等の提出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331726" y="1196752"/>
            <a:ext cx="1677144" cy="914400"/>
          </a:xfrm>
          <a:prstGeom prst="roundRect">
            <a:avLst/>
          </a:prstGeom>
          <a:solidFill>
            <a:srgbClr val="9BDFF7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本省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7331726" y="5346931"/>
            <a:ext cx="1677144" cy="12445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0774" y="5437262"/>
            <a:ext cx="14750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建設業団体</a:t>
            </a:r>
            <a:endParaRPr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（全国団体）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7502030" y="2192800"/>
            <a:ext cx="0" cy="3096000"/>
          </a:xfrm>
          <a:prstGeom prst="straightConnector1">
            <a:avLst/>
          </a:prstGeom>
          <a:ln w="508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8836110" y="2192800"/>
            <a:ext cx="0" cy="3096000"/>
          </a:xfrm>
          <a:prstGeom prst="straightConnector1">
            <a:avLst/>
          </a:prstGeom>
          <a:ln w="508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553413" y="4771093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（１１月７日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まで）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意見等の提出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58865" y="2129425"/>
            <a:ext cx="14414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（１０月６日）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意見提出依頼の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周知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72155" y="2123725"/>
            <a:ext cx="14414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（１０月６日）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意見提出依頼の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+mj-ea"/>
                <a:ea typeface="+mj-ea"/>
              </a:rPr>
              <a:t>周知</a:t>
            </a:r>
            <a:endParaRPr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77855" y="477765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（１１月７日</a:t>
            </a:r>
            <a:r>
              <a:rPr lang="ja-JP" altLang="en-US" sz="1400" dirty="0">
                <a:solidFill>
                  <a:srgbClr val="FF0000"/>
                </a:solidFill>
                <a:latin typeface="+mj-ea"/>
                <a:ea typeface="+mj-ea"/>
              </a:rPr>
              <a:t>まで）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+mj-ea"/>
                <a:ea typeface="+mj-ea"/>
              </a:rPr>
              <a:t>意見等の提出</a:t>
            </a:r>
            <a:endParaRPr lang="en-US" altLang="ja-JP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91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113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本多　弘明</dc:creator>
  <cp:lastModifiedBy>oohira</cp:lastModifiedBy>
  <cp:revision>61</cp:revision>
  <dcterms:created xsi:type="dcterms:W3CDTF">2012-08-21T09:51:52Z</dcterms:created>
  <dcterms:modified xsi:type="dcterms:W3CDTF">2014-09-30T02:27:02Z</dcterms:modified>
</cp:coreProperties>
</file>